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6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629" r:id="rId23"/>
    <p:sldId id="630" r:id="rId24"/>
    <p:sldId id="458" r:id="rId25"/>
    <p:sldId id="460" r:id="rId26"/>
    <p:sldId id="459" r:id="rId27"/>
    <p:sldId id="312" r:id="rId28"/>
    <p:sldId id="275" r:id="rId29"/>
    <p:sldId id="278" r:id="rId30"/>
    <p:sldId id="277" r:id="rId31"/>
    <p:sldId id="331" r:id="rId32"/>
    <p:sldId id="297" r:id="rId33"/>
    <p:sldId id="571" r:id="rId34"/>
    <p:sldId id="330" r:id="rId35"/>
    <p:sldId id="399" r:id="rId36"/>
    <p:sldId id="276" r:id="rId37"/>
    <p:sldId id="437" r:id="rId38"/>
    <p:sldId id="438" r:id="rId39"/>
    <p:sldId id="259" r:id="rId40"/>
    <p:sldId id="385" r:id="rId41"/>
    <p:sldId id="421" r:id="rId42"/>
    <p:sldId id="422" r:id="rId43"/>
    <p:sldId id="361" r:id="rId44"/>
    <p:sldId id="293" r:id="rId45"/>
    <p:sldId id="386" r:id="rId46"/>
    <p:sldId id="292" r:id="rId47"/>
    <p:sldId id="257" r:id="rId48"/>
    <p:sldId id="362" r:id="rId49"/>
    <p:sldId id="387" r:id="rId50"/>
    <p:sldId id="446" r:id="rId51"/>
    <p:sldId id="288" r:id="rId52"/>
    <p:sldId id="289" r:id="rId53"/>
    <p:sldId id="260" r:id="rId54"/>
    <p:sldId id="294" r:id="rId55"/>
    <p:sldId id="290" r:id="rId56"/>
    <p:sldId id="573" r:id="rId57"/>
    <p:sldId id="400" r:id="rId58"/>
    <p:sldId id="383" r:id="rId59"/>
    <p:sldId id="291" r:id="rId60"/>
    <p:sldId id="413" r:id="rId61"/>
    <p:sldId id="414" r:id="rId62"/>
    <p:sldId id="415" r:id="rId63"/>
    <p:sldId id="416" r:id="rId64"/>
    <p:sldId id="441" r:id="rId65"/>
    <p:sldId id="417" r:id="rId66"/>
    <p:sldId id="445" r:id="rId67"/>
    <p:sldId id="384" r:id="rId68"/>
    <p:sldId id="388" r:id="rId69"/>
    <p:sldId id="389" r:id="rId70"/>
    <p:sldId id="390" r:id="rId71"/>
    <p:sldId id="391" r:id="rId72"/>
    <p:sldId id="392" r:id="rId73"/>
    <p:sldId id="394" r:id="rId74"/>
    <p:sldId id="393" r:id="rId75"/>
    <p:sldId id="557" r:id="rId76"/>
    <p:sldId id="454" r:id="rId77"/>
    <p:sldId id="455" r:id="rId78"/>
    <p:sldId id="456" r:id="rId79"/>
    <p:sldId id="457" r:id="rId80"/>
    <p:sldId id="461" r:id="rId81"/>
    <p:sldId id="462" r:id="rId82"/>
    <p:sldId id="463" r:id="rId83"/>
    <p:sldId id="558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559" r:id="rId92"/>
    <p:sldId id="464" r:id="rId93"/>
    <p:sldId id="465" r:id="rId94"/>
    <p:sldId id="473" r:id="rId95"/>
    <p:sldId id="467" r:id="rId96"/>
    <p:sldId id="466" r:id="rId97"/>
    <p:sldId id="468" r:id="rId98"/>
    <p:sldId id="469" r:id="rId99"/>
    <p:sldId id="470" r:id="rId100"/>
    <p:sldId id="471" r:id="rId101"/>
    <p:sldId id="472" r:id="rId102"/>
    <p:sldId id="474" r:id="rId103"/>
    <p:sldId id="475" r:id="rId104"/>
    <p:sldId id="476" r:id="rId105"/>
    <p:sldId id="478" r:id="rId106"/>
    <p:sldId id="477" r:id="rId107"/>
    <p:sldId id="479" r:id="rId108"/>
    <p:sldId id="480" r:id="rId109"/>
    <p:sldId id="481" r:id="rId110"/>
    <p:sldId id="482" r:id="rId111"/>
    <p:sldId id="483" r:id="rId112"/>
    <p:sldId id="484" r:id="rId113"/>
    <p:sldId id="485" r:id="rId114"/>
    <p:sldId id="486" r:id="rId115"/>
    <p:sldId id="487" r:id="rId116"/>
    <p:sldId id="488" r:id="rId117"/>
    <p:sldId id="489" r:id="rId118"/>
    <p:sldId id="491" r:id="rId119"/>
    <p:sldId id="492" r:id="rId120"/>
    <p:sldId id="490" r:id="rId121"/>
    <p:sldId id="493" r:id="rId122"/>
    <p:sldId id="494" r:id="rId123"/>
    <p:sldId id="495" r:id="rId124"/>
    <p:sldId id="496" r:id="rId125"/>
    <p:sldId id="497" r:id="rId126"/>
    <p:sldId id="560" r:id="rId127"/>
    <p:sldId id="498" r:id="rId128"/>
    <p:sldId id="500" r:id="rId129"/>
    <p:sldId id="561" r:id="rId130"/>
    <p:sldId id="562" r:id="rId131"/>
    <p:sldId id="499" r:id="rId132"/>
    <p:sldId id="501" r:id="rId133"/>
    <p:sldId id="563" r:id="rId134"/>
    <p:sldId id="564" r:id="rId135"/>
    <p:sldId id="628" r:id="rId136"/>
    <p:sldId id="544" r:id="rId137"/>
    <p:sldId id="547" r:id="rId138"/>
    <p:sldId id="545" r:id="rId139"/>
    <p:sldId id="548" r:id="rId140"/>
    <p:sldId id="627" r:id="rId141"/>
    <p:sldId id="546" r:id="rId142"/>
    <p:sldId id="549" r:id="rId143"/>
    <p:sldId id="555" r:id="rId144"/>
    <p:sldId id="551" r:id="rId145"/>
    <p:sldId id="552" r:id="rId146"/>
    <p:sldId id="553" r:id="rId147"/>
    <p:sldId id="554" r:id="rId148"/>
    <p:sldId id="556" r:id="rId149"/>
    <p:sldId id="550" r:id="rId150"/>
    <p:sldId id="351" r:id="rId151"/>
    <p:sldId id="352" r:id="rId152"/>
    <p:sldId id="353" r:id="rId153"/>
    <p:sldId id="354" r:id="rId154"/>
    <p:sldId id="355" r:id="rId1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719" y="2061598"/>
            <a:ext cx="8438338" cy="41778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844176"/>
            <a:ext cx="8947150" cy="26126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5780" y="2059717"/>
            <a:ext cx="7442216" cy="418160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2871" y="2056471"/>
            <a:ext cx="8868033" cy="418809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6343" y="2052638"/>
            <a:ext cx="53210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434" y="2286665"/>
            <a:ext cx="7330068" cy="44655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Settings/webhooks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614" y="1770277"/>
            <a:ext cx="21979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89244" y="2052638"/>
            <a:ext cx="4775287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77730" y="2052638"/>
            <a:ext cx="39983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9340" y="2077418"/>
            <a:ext cx="4855096" cy="41462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91510"/>
            <a:ext cx="8947150" cy="27180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SONAR_HOST_URL="http://{{</a:t>
            </a:r>
            <a:r>
              <a:rPr kumimoji="1" lang="en-US" altLang="zh-TW" dirty="0" err="1"/>
              <a:t>sonarqube_server_ip</a:t>
            </a:r>
            <a:r>
              <a:rPr kumimoji="1" lang="en-US" altLang="zh-TW" dirty="0"/>
              <a:t>}}:9000" --rm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</a:p>
          <a:p>
            <a:r>
              <a:rPr kumimoji="1" lang="en-US" altLang="zh-CN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4D6E-B937-8B4D-B0F2-48FB8A0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on DevOps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7AC3F4-2E9A-DA42-B1CF-59B24677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0417" y="2052638"/>
            <a:ext cx="815294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C151B-2E71-6144-AF2E-5547C9A5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02537-B486-9448-971F-ABE7E82A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4B826B-992F-8C4D-9E48-8CB896B81054}"/>
              </a:ext>
            </a:extLst>
          </p:cNvPr>
          <p:cNvSpPr txBox="1"/>
          <p:nvPr/>
        </p:nvSpPr>
        <p:spPr>
          <a:xfrm>
            <a:off x="1163596" y="6377396"/>
            <a:ext cx="918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rickhw.github.io</a:t>
            </a:r>
            <a:r>
              <a:rPr kumimoji="1" lang="en-US" altLang="zh-TW" dirty="0"/>
              <a:t>/2018/12/15/DevOps/TheProblem-In-DevOps-8-Cycle/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48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1645E-DFAE-7147-AB55-E717D997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</a:t>
            </a:r>
            <a:r>
              <a:rPr kumimoji="1" lang="zh-CN" altLang="en-US" dirty="0"/>
              <a:t>步驟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0C80A7-BFEB-0E44-9C2D-D4347EE9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485" y="1737049"/>
            <a:ext cx="5824254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EE3A-8856-B144-A725-23F4D78A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157D0-12E3-5F46-9921-9FEF6E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26D253-B2CB-9945-9F83-48560536EA25}"/>
              </a:ext>
            </a:extLst>
          </p:cNvPr>
          <p:cNvSpPr txBox="1"/>
          <p:nvPr/>
        </p:nvSpPr>
        <p:spPr>
          <a:xfrm>
            <a:off x="2162392" y="6220616"/>
            <a:ext cx="72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techblog.rakuten.co.jp</a:t>
            </a:r>
            <a:r>
              <a:rPr kumimoji="1" lang="en-US" altLang="zh-TW" dirty="0"/>
              <a:t>/2018/02/06/cd-the-best-practice/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37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 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71E81F9-C0F3-A144-BEFD-A51647E6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23" y="2052638"/>
            <a:ext cx="3917729" cy="4195762"/>
          </a:xfrm>
        </p:spPr>
      </p:pic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9533" y="1814307"/>
            <a:ext cx="9614300" cy="48020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73151" y="1976921"/>
            <a:ext cx="9136566" cy="45804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94210" y="2072263"/>
            <a:ext cx="8365355" cy="41565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87807" y="2069128"/>
            <a:ext cx="8378161" cy="416278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239" y="2052863"/>
            <a:ext cx="6009298" cy="41953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01543"/>
            <a:ext cx="8947150" cy="289795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</TotalTime>
  <Words>4501</Words>
  <Application>Microsoft Macintosh PowerPoint</Application>
  <PresentationFormat>寬螢幕</PresentationFormat>
  <Paragraphs>846</Paragraphs>
  <Slides>154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154</vt:i4>
      </vt:variant>
    </vt:vector>
  </HeadingPairs>
  <TitlesOfParts>
    <vt:vector size="161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Settings/webhooks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187</cp:revision>
  <dcterms:created xsi:type="dcterms:W3CDTF">2020-05-19T05:29:00Z</dcterms:created>
  <dcterms:modified xsi:type="dcterms:W3CDTF">2020-10-25T00:08:30Z</dcterms:modified>
</cp:coreProperties>
</file>